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57" r:id="rId5"/>
    <p:sldId id="258" r:id="rId6"/>
    <p:sldId id="260" r:id="rId7"/>
    <p:sldId id="261" r:id="rId8"/>
    <p:sldId id="264" r:id="rId9"/>
    <p:sldId id="266" r:id="rId10"/>
    <p:sldId id="267" r:id="rId11"/>
    <p:sldId id="269" r:id="rId12"/>
    <p:sldId id="263" r:id="rId13"/>
    <p:sldId id="265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8EAB-43CA-4200-ACC0-F6A64FE01B5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AAF2-6D36-4F70-8844-F91720F8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6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8EAB-43CA-4200-ACC0-F6A64FE01B5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AAF2-6D36-4F70-8844-F91720F8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2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8EAB-43CA-4200-ACC0-F6A64FE01B5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AAF2-6D36-4F70-8844-F91720F8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6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8EAB-43CA-4200-ACC0-F6A64FE01B5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AAF2-6D36-4F70-8844-F91720F8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6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8EAB-43CA-4200-ACC0-F6A64FE01B5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AAF2-6D36-4F70-8844-F91720F8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7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8EAB-43CA-4200-ACC0-F6A64FE01B5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AAF2-6D36-4F70-8844-F91720F8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8EAB-43CA-4200-ACC0-F6A64FE01B5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AAF2-6D36-4F70-8844-F91720F8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0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8EAB-43CA-4200-ACC0-F6A64FE01B5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AAF2-6D36-4F70-8844-F91720F8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2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8EAB-43CA-4200-ACC0-F6A64FE01B5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AAF2-6D36-4F70-8844-F91720F8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4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8EAB-43CA-4200-ACC0-F6A64FE01B5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AAF2-6D36-4F70-8844-F91720F8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0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8EAB-43CA-4200-ACC0-F6A64FE01B5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AAF2-6D36-4F70-8844-F91720F8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6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08EAB-43CA-4200-ACC0-F6A64FE01B5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1AAF2-6D36-4F70-8844-F91720F86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3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73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4" b="8079"/>
          <a:stretch/>
        </p:blipFill>
        <p:spPr bwMode="auto">
          <a:xfrm>
            <a:off x="381000" y="457200"/>
            <a:ext cx="3287168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3" b="8302"/>
          <a:stretch/>
        </p:blipFill>
        <p:spPr bwMode="auto">
          <a:xfrm>
            <a:off x="5105400" y="533400"/>
            <a:ext cx="3352800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6800" y="164663"/>
            <a:ext cx="1910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Freq. classification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1941" y="152400"/>
            <a:ext cx="204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Syntax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526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3" b="8302"/>
          <a:stretch/>
        </p:blipFill>
        <p:spPr bwMode="auto">
          <a:xfrm>
            <a:off x="5105400" y="76200"/>
            <a:ext cx="3352800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03" y="90054"/>
            <a:ext cx="3979403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0341" y="164663"/>
            <a:ext cx="1910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Freq.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40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24" y="1070876"/>
            <a:ext cx="8601076" cy="230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685800"/>
            <a:ext cx="701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Normalized Syntax sorted TP (49 states * 5 windows) w=10000; </a:t>
            </a:r>
            <a:r>
              <a:rPr lang="en-US" dirty="0" err="1" smtClean="0"/>
              <a:t>st</a:t>
            </a:r>
            <a:r>
              <a:rPr lang="en-US" dirty="0" smtClean="0"/>
              <a:t>=10000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5" t="7052" r="45797" b="10964"/>
          <a:stretch/>
        </p:blipFill>
        <p:spPr bwMode="auto">
          <a:xfrm>
            <a:off x="7086600" y="1219201"/>
            <a:ext cx="183635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06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24" y="1070876"/>
            <a:ext cx="8601076" cy="563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685800"/>
            <a:ext cx="701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Normalized Syntax sorted TP (49 states * 5 windows) w=10000; </a:t>
            </a:r>
            <a:r>
              <a:rPr lang="en-US" dirty="0" err="1" smtClean="0"/>
              <a:t>st</a:t>
            </a:r>
            <a:r>
              <a:rPr lang="en-US" dirty="0" smtClean="0"/>
              <a:t>=10000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5" t="7052" r="45797" b="10964"/>
          <a:stretch/>
        </p:blipFill>
        <p:spPr bwMode="auto">
          <a:xfrm>
            <a:off x="7086600" y="1447800"/>
            <a:ext cx="1836358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187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624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8"/>
          <a:stretch/>
        </p:blipFill>
        <p:spPr bwMode="auto">
          <a:xfrm>
            <a:off x="3820135" y="1524408"/>
            <a:ext cx="3152165" cy="461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5" b="23691"/>
          <a:stretch/>
        </p:blipFill>
        <p:spPr bwMode="auto">
          <a:xfrm>
            <a:off x="391293" y="723379"/>
            <a:ext cx="7350938" cy="57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79"/>
          <a:stretch/>
        </p:blipFill>
        <p:spPr bwMode="auto">
          <a:xfrm>
            <a:off x="228600" y="1524000"/>
            <a:ext cx="3048934" cy="460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048000" y="40386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69102" y="3761601"/>
            <a:ext cx="1145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Sort ethograms</a:t>
            </a:r>
            <a:endParaRPr lang="en-US" sz="12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47047" y="1327091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Time [sec]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4442" y="1230312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0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340953" y="1219200"/>
            <a:ext cx="652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1700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0" y="4038600"/>
            <a:ext cx="811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16 classes</a:t>
            </a:r>
            <a:endParaRPr lang="en-US" sz="1200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2"/>
          <a:stretch/>
        </p:blipFill>
        <p:spPr bwMode="auto">
          <a:xfrm>
            <a:off x="6962687" y="3079442"/>
            <a:ext cx="2105114" cy="14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6781800" y="3524561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1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3"/>
          <a:stretch/>
        </p:blipFill>
        <p:spPr bwMode="auto">
          <a:xfrm>
            <a:off x="6985739" y="1549797"/>
            <a:ext cx="2074385" cy="145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6781800" y="2360579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84473" y="1714967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Class “3”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7315200" y="3247562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Class “6”</a:t>
            </a:r>
            <a:endParaRPr lang="en-US" sz="1200" dirty="0"/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62" t="6500" r="10544" b="11024"/>
          <a:stretch/>
        </p:blipFill>
        <p:spPr bwMode="auto">
          <a:xfrm>
            <a:off x="6682299" y="1853466"/>
            <a:ext cx="96352" cy="427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0"/>
          <a:stretch/>
        </p:blipFill>
        <p:spPr bwMode="auto">
          <a:xfrm>
            <a:off x="6986544" y="133350"/>
            <a:ext cx="2057400" cy="139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239000" y="256401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Class “1”</a:t>
            </a:r>
            <a:endParaRPr lang="en-US" sz="12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781800" y="1450376"/>
            <a:ext cx="457200" cy="541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4" name="Picture 1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0387"/>
          <a:stretch/>
        </p:blipFill>
        <p:spPr bwMode="auto">
          <a:xfrm>
            <a:off x="6904578" y="4648200"/>
            <a:ext cx="2239422" cy="150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7239000" y="4752201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Class “15”</a:t>
            </a:r>
            <a:endParaRPr lang="en-US" sz="12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781800" y="5638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1"/>
          <p:cNvSpPr txBox="1">
            <a:spLocks noChangeArrowheads="1"/>
          </p:cNvSpPr>
          <p:nvPr/>
        </p:nvSpPr>
        <p:spPr bwMode="auto">
          <a:xfrm>
            <a:off x="1143000" y="6183313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Time [sec]</a:t>
            </a:r>
          </a:p>
        </p:txBody>
      </p:sp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545254" y="6136303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0</a:t>
            </a:r>
          </a:p>
        </p:txBody>
      </p:sp>
      <p:sp>
        <p:nvSpPr>
          <p:cNvPr id="45" name="TextBox 13"/>
          <p:cNvSpPr txBox="1">
            <a:spLocks noChangeArrowheads="1"/>
          </p:cNvSpPr>
          <p:nvPr/>
        </p:nvSpPr>
        <p:spPr bwMode="auto">
          <a:xfrm>
            <a:off x="2395537" y="6128747"/>
            <a:ext cx="652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1700</a:t>
            </a:r>
          </a:p>
        </p:txBody>
      </p:sp>
      <p:sp>
        <p:nvSpPr>
          <p:cNvPr id="46" name="TextBox 11"/>
          <p:cNvSpPr txBox="1">
            <a:spLocks noChangeArrowheads="1"/>
          </p:cNvSpPr>
          <p:nvPr/>
        </p:nvSpPr>
        <p:spPr bwMode="auto">
          <a:xfrm>
            <a:off x="4800600" y="6183313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Time [sec]</a:t>
            </a:r>
          </a:p>
        </p:txBody>
      </p:sp>
      <p:sp>
        <p:nvSpPr>
          <p:cNvPr id="47" name="TextBox 12"/>
          <p:cNvSpPr txBox="1">
            <a:spLocks noChangeArrowheads="1"/>
          </p:cNvSpPr>
          <p:nvPr/>
        </p:nvSpPr>
        <p:spPr bwMode="auto">
          <a:xfrm>
            <a:off x="4202854" y="6136303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0</a:t>
            </a:r>
          </a:p>
        </p:txBody>
      </p:sp>
      <p:sp>
        <p:nvSpPr>
          <p:cNvPr id="48" name="TextBox 13"/>
          <p:cNvSpPr txBox="1">
            <a:spLocks noChangeArrowheads="1"/>
          </p:cNvSpPr>
          <p:nvPr/>
        </p:nvSpPr>
        <p:spPr bwMode="auto">
          <a:xfrm>
            <a:off x="6053137" y="6128747"/>
            <a:ext cx="652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1700</a:t>
            </a:r>
          </a:p>
        </p:txBody>
      </p:sp>
      <p:sp>
        <p:nvSpPr>
          <p:cNvPr id="49" name="TextBox 11"/>
          <p:cNvSpPr txBox="1">
            <a:spLocks noChangeArrowheads="1"/>
          </p:cNvSpPr>
          <p:nvPr/>
        </p:nvSpPr>
        <p:spPr bwMode="auto">
          <a:xfrm>
            <a:off x="7467600" y="6150566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Time [sec]</a:t>
            </a:r>
          </a:p>
        </p:txBody>
      </p:sp>
      <p:sp>
        <p:nvSpPr>
          <p:cNvPr id="50" name="TextBox 12"/>
          <p:cNvSpPr txBox="1">
            <a:spLocks noChangeArrowheads="1"/>
          </p:cNvSpPr>
          <p:nvPr/>
        </p:nvSpPr>
        <p:spPr bwMode="auto">
          <a:xfrm>
            <a:off x="7089775" y="6103556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0</a:t>
            </a:r>
          </a:p>
        </p:txBody>
      </p:sp>
      <p:sp>
        <p:nvSpPr>
          <p:cNvPr id="51" name="TextBox 13"/>
          <p:cNvSpPr txBox="1">
            <a:spLocks noChangeArrowheads="1"/>
          </p:cNvSpPr>
          <p:nvPr/>
        </p:nvSpPr>
        <p:spPr bwMode="auto">
          <a:xfrm>
            <a:off x="8534400" y="6096000"/>
            <a:ext cx="652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1700</a:t>
            </a:r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573" y="12665"/>
            <a:ext cx="3561609" cy="71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972545" y="1600200"/>
            <a:ext cx="1653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Stack of 487 ethograms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4491254" y="1619768"/>
            <a:ext cx="2100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Sorted stack of 487 ethograms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533400" y="533400"/>
            <a:ext cx="2574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Ethogram  showing behavior in one fly</a:t>
            </a:r>
            <a:endParaRPr lang="en-US" sz="1200" dirty="0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228600" y="228600"/>
            <a:ext cx="317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A</a:t>
            </a:r>
            <a:endParaRPr lang="en-US" altLang="en-US" sz="1800" dirty="0"/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228600" y="1611868"/>
            <a:ext cx="317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B</a:t>
            </a:r>
            <a:endParaRPr lang="en-US" altLang="en-US" sz="1800" dirty="0"/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962400" y="1611868"/>
            <a:ext cx="3080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C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6858000" y="76200"/>
            <a:ext cx="3273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D</a:t>
            </a:r>
            <a:endParaRPr lang="en-US" altLang="en-US" sz="1800" dirty="0"/>
          </a:p>
        </p:txBody>
      </p:sp>
      <p:sp>
        <p:nvSpPr>
          <p:cNvPr id="60" name="TextBox 3"/>
          <p:cNvSpPr txBox="1">
            <a:spLocks noChangeArrowheads="1"/>
          </p:cNvSpPr>
          <p:nvPr/>
        </p:nvSpPr>
        <p:spPr bwMode="auto">
          <a:xfrm rot="5400000">
            <a:off x="8464180" y="716290"/>
            <a:ext cx="9403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P (behavior)</a:t>
            </a:r>
          </a:p>
        </p:txBody>
      </p:sp>
      <p:sp>
        <p:nvSpPr>
          <p:cNvPr id="62" name="TextBox 3"/>
          <p:cNvSpPr txBox="1">
            <a:spLocks noChangeArrowheads="1"/>
          </p:cNvSpPr>
          <p:nvPr/>
        </p:nvSpPr>
        <p:spPr bwMode="auto">
          <a:xfrm rot="5400000">
            <a:off x="8459139" y="2134539"/>
            <a:ext cx="9403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P (behavior)</a:t>
            </a:r>
          </a:p>
        </p:txBody>
      </p:sp>
      <p:sp>
        <p:nvSpPr>
          <p:cNvPr id="63" name="TextBox 3"/>
          <p:cNvSpPr txBox="1">
            <a:spLocks noChangeArrowheads="1"/>
          </p:cNvSpPr>
          <p:nvPr/>
        </p:nvSpPr>
        <p:spPr bwMode="auto">
          <a:xfrm rot="5400000">
            <a:off x="8497554" y="3658539"/>
            <a:ext cx="9403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P (behavior)</a:t>
            </a:r>
          </a:p>
        </p:txBody>
      </p:sp>
      <p:sp>
        <p:nvSpPr>
          <p:cNvPr id="64" name="TextBox 3"/>
          <p:cNvSpPr txBox="1">
            <a:spLocks noChangeArrowheads="1"/>
          </p:cNvSpPr>
          <p:nvPr/>
        </p:nvSpPr>
        <p:spPr bwMode="auto">
          <a:xfrm rot="5400000">
            <a:off x="8535339" y="5284662"/>
            <a:ext cx="9403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P (behavior)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61806" y="0"/>
            <a:ext cx="1705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Examples of progression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53313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916"/>
            <a:ext cx="9144000" cy="25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3886200"/>
            <a:ext cx="5772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Syntax sorted TP (49 states * 10 windows) w=5000; </a:t>
            </a:r>
            <a:r>
              <a:rPr lang="en-US" dirty="0" err="1" smtClean="0"/>
              <a:t>st</a:t>
            </a:r>
            <a:r>
              <a:rPr lang="en-US" dirty="0" smtClean="0"/>
              <a:t>=5000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" y="533400"/>
            <a:ext cx="913443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81200" y="304800"/>
            <a:ext cx="6162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Ethograms sorted TP (49 states * 10 windows) w=5000; </a:t>
            </a:r>
            <a:r>
              <a:rPr lang="en-US" dirty="0" err="1" smtClean="0"/>
              <a:t>st</a:t>
            </a:r>
            <a:r>
              <a:rPr lang="en-US" dirty="0" smtClean="0"/>
              <a:t>=5000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50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08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76200"/>
            <a:ext cx="3114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Syntax sorted w=5000; </a:t>
            </a:r>
            <a:r>
              <a:rPr lang="en-US" dirty="0" err="1" smtClean="0"/>
              <a:t>st</a:t>
            </a:r>
            <a:r>
              <a:rPr lang="en-US" dirty="0" smtClean="0"/>
              <a:t>=5000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904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0" b="10303"/>
          <a:stretch/>
        </p:blipFill>
        <p:spPr bwMode="auto">
          <a:xfrm>
            <a:off x="0" y="28967"/>
            <a:ext cx="3215532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63" y="0"/>
            <a:ext cx="445087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332" y="-2204"/>
            <a:ext cx="1447800" cy="686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10158" y="76200"/>
            <a:ext cx="3114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Syntax sorted w=5000; </a:t>
            </a:r>
            <a:r>
              <a:rPr lang="en-US" dirty="0" err="1" smtClean="0"/>
              <a:t>st</a:t>
            </a:r>
            <a:r>
              <a:rPr lang="en-US" dirty="0" smtClean="0"/>
              <a:t>=5000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38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2763484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520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"/>
            <a:ext cx="4572000" cy="298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3" y="19523"/>
            <a:ext cx="445087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038600" y="609600"/>
            <a:ext cx="6858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5334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9" t="17188" r="43180" b="39574"/>
          <a:stretch/>
        </p:blipFill>
        <p:spPr bwMode="auto">
          <a:xfrm>
            <a:off x="4372683" y="3733800"/>
            <a:ext cx="4419600" cy="264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6248400" y="32004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202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4681" y="164663"/>
            <a:ext cx="701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Normalized Syntax sorted TP (49 states * 5 windows) w=10000; </a:t>
            </a:r>
            <a:r>
              <a:rPr lang="en-US" dirty="0" err="1" smtClean="0"/>
              <a:t>st</a:t>
            </a:r>
            <a:r>
              <a:rPr lang="en-US" dirty="0" smtClean="0"/>
              <a:t>=10000</a:t>
            </a:r>
            <a:endParaRPr 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600"/>
            <a:ext cx="441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6"/>
          <a:stretch/>
        </p:blipFill>
        <p:spPr bwMode="auto">
          <a:xfrm>
            <a:off x="4191000" y="609600"/>
            <a:ext cx="762000" cy="550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4267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460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441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352800" y="3657600"/>
            <a:ext cx="2133600" cy="1200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52800" y="4953000"/>
            <a:ext cx="21336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85" y="0"/>
            <a:ext cx="4039230" cy="302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4191000" y="228600"/>
            <a:ext cx="1219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191000" y="2286000"/>
            <a:ext cx="1219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6"/>
          <a:stretch/>
        </p:blipFill>
        <p:spPr bwMode="auto">
          <a:xfrm>
            <a:off x="228600" y="609600"/>
            <a:ext cx="304800" cy="550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876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168</Words>
  <Application>Microsoft Office PowerPoint</Application>
  <PresentationFormat>On-screen Show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HHMI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Primoz Ravbar</dc:creator>
  <cp:lastModifiedBy>Primoz Ravbar</cp:lastModifiedBy>
  <cp:revision>33</cp:revision>
  <dcterms:created xsi:type="dcterms:W3CDTF">2017-09-27T21:34:36Z</dcterms:created>
  <dcterms:modified xsi:type="dcterms:W3CDTF">2017-09-29T17:17:54Z</dcterms:modified>
</cp:coreProperties>
</file>